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OUVE-NOS, PASTOR DIVINO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OUVE-NOS, PASTOR DIVINO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8BD4559-1FD5-4357-A811-9FD2634A62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Ouve-nos, Pastor divino, </a:t>
            </a:r>
          </a:p>
          <a:p>
            <a:r>
              <a:rPr lang="pt-BR" dirty="0"/>
              <a:t>Nós, que neste bom lugar, </a:t>
            </a:r>
          </a:p>
          <a:p>
            <a:r>
              <a:rPr lang="pt-BR" dirty="0"/>
              <a:t>Teu rebanho congregado, </a:t>
            </a:r>
          </a:p>
          <a:p>
            <a:r>
              <a:rPr lang="pt-BR" dirty="0"/>
              <a:t>Desejamos Te adorar. </a:t>
            </a:r>
          </a:p>
        </p:txBody>
      </p:sp>
    </p:spTree>
    <p:extLst>
      <p:ext uri="{BB962C8B-B14F-4D97-AF65-F5344CB8AC3E}">
        <p14:creationId xmlns:p14="http://schemas.microsoft.com/office/powerpoint/2010/main" val="2689651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OUVE-NOS, PASTOR DIVINO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6D33C25-E9C5-4B6E-A315-7A9F89D0B5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Cristo amado, Cristo amado, </a:t>
            </a:r>
          </a:p>
          <a:p>
            <a:r>
              <a:rPr lang="pt-BR" dirty="0"/>
              <a:t>Vem Teu povo abençoar. </a:t>
            </a:r>
          </a:p>
          <a:p>
            <a:r>
              <a:rPr lang="pt-BR" dirty="0"/>
              <a:t>Cristo amado, Cristo amado, </a:t>
            </a:r>
          </a:p>
          <a:p>
            <a:r>
              <a:rPr lang="pt-BR" dirty="0"/>
              <a:t>Vem Teu povo abençoar.</a:t>
            </a:r>
          </a:p>
        </p:txBody>
      </p:sp>
    </p:spTree>
    <p:extLst>
      <p:ext uri="{BB962C8B-B14F-4D97-AF65-F5344CB8AC3E}">
        <p14:creationId xmlns:p14="http://schemas.microsoft.com/office/powerpoint/2010/main" val="836858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OUVE-NOS, PASTOR DIVINO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D553C1-EE49-463D-BA06-58D2EAA36D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perdido no pecado,</a:t>
            </a:r>
          </a:p>
          <a:p>
            <a:r>
              <a:rPr lang="pt-BR" dirty="0"/>
              <a:t>Seu perigo faze ver; </a:t>
            </a:r>
          </a:p>
          <a:p>
            <a:r>
              <a:rPr lang="pt-BR" dirty="0"/>
              <a:t>Chama os pobres enganados, </a:t>
            </a:r>
          </a:p>
          <a:p>
            <a:r>
              <a:rPr lang="pt-BR" dirty="0"/>
              <a:t>Faze-os Tua voz ouvir. </a:t>
            </a:r>
          </a:p>
        </p:txBody>
      </p:sp>
    </p:spTree>
    <p:extLst>
      <p:ext uri="{BB962C8B-B14F-4D97-AF65-F5344CB8AC3E}">
        <p14:creationId xmlns:p14="http://schemas.microsoft.com/office/powerpoint/2010/main" val="2256690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OUVE-NOS, PASTOR DIVINO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CAC5E2-EF41-4A6B-90C2-39174EC079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Aos enfermos, aos enfermos, </a:t>
            </a:r>
          </a:p>
          <a:p>
            <a:r>
              <a:rPr lang="pt-BR" dirty="0"/>
              <a:t>Ó, Senhor, vem acudir!</a:t>
            </a:r>
          </a:p>
          <a:p>
            <a:r>
              <a:rPr lang="pt-BR" dirty="0"/>
              <a:t>Aos enfermos, aos enfermos, </a:t>
            </a:r>
          </a:p>
          <a:p>
            <a:r>
              <a:rPr lang="pt-BR" dirty="0"/>
              <a:t>Ó, Senhor, vem acudir!</a:t>
            </a:r>
          </a:p>
        </p:txBody>
      </p:sp>
    </p:spTree>
    <p:extLst>
      <p:ext uri="{BB962C8B-B14F-4D97-AF65-F5344CB8AC3E}">
        <p14:creationId xmlns:p14="http://schemas.microsoft.com/office/powerpoint/2010/main" val="3871096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OUVE-NOS, PASTOR DIVINO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0C4463D-8D98-4D38-9406-FCA1937E4E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 Jesus, escuta o rogo, </a:t>
            </a:r>
          </a:p>
          <a:p>
            <a:r>
              <a:rPr lang="pt-BR" dirty="0"/>
              <a:t>Nossa humilde petição! </a:t>
            </a:r>
          </a:p>
          <a:p>
            <a:r>
              <a:rPr lang="pt-BR" dirty="0"/>
              <a:t>Vem encher o Teu rebanho </a:t>
            </a:r>
          </a:p>
          <a:p>
            <a:r>
              <a:rPr lang="pt-BR" dirty="0"/>
              <a:t>De sincera devoção; </a:t>
            </a:r>
          </a:p>
        </p:txBody>
      </p:sp>
    </p:spTree>
    <p:extLst>
      <p:ext uri="{BB962C8B-B14F-4D97-AF65-F5344CB8AC3E}">
        <p14:creationId xmlns:p14="http://schemas.microsoft.com/office/powerpoint/2010/main" val="3483985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OUVE-NOS, PASTOR DIVINO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F71F201-2532-44DE-BF19-7FE17B9A78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Cantaremos, cantaremos </a:t>
            </a:r>
          </a:p>
          <a:p>
            <a:r>
              <a:rPr lang="pt-BR" dirty="0"/>
              <a:t>Tua afável proteção. </a:t>
            </a:r>
          </a:p>
          <a:p>
            <a:r>
              <a:rPr lang="pt-BR" dirty="0"/>
              <a:t>Cantaremos, cantaremos </a:t>
            </a:r>
          </a:p>
          <a:p>
            <a:r>
              <a:rPr lang="pt-BR" dirty="0"/>
              <a:t>Tua afável proteção.</a:t>
            </a:r>
          </a:p>
        </p:txBody>
      </p:sp>
    </p:spTree>
    <p:extLst>
      <p:ext uri="{BB962C8B-B14F-4D97-AF65-F5344CB8AC3E}">
        <p14:creationId xmlns:p14="http://schemas.microsoft.com/office/powerpoint/2010/main" val="2525539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1713</TotalTime>
  <Words>99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OUVE-NOS, PASTOR DIVINO</vt:lpstr>
      <vt:lpstr>OUVE-NOS, PASTOR DIVINO</vt:lpstr>
      <vt:lpstr>OUVE-NOS, PASTOR DIVINO</vt:lpstr>
      <vt:lpstr>OUVE-NOS, PASTOR DIVINO</vt:lpstr>
      <vt:lpstr>OUVE-NOS, PASTOR DIVINO</vt:lpstr>
      <vt:lpstr>OUVE-NOS, PASTOR DIVINO</vt:lpstr>
      <vt:lpstr>OUVE-NOS, PASTOR DIVINO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23</cp:revision>
  <dcterms:created xsi:type="dcterms:W3CDTF">2019-03-12T19:19:25Z</dcterms:created>
  <dcterms:modified xsi:type="dcterms:W3CDTF">2019-06-12T22:58:06Z</dcterms:modified>
</cp:coreProperties>
</file>